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3"/>
  </p:handoutMasterIdLst>
  <p:sldIdLst>
    <p:sldId id="256" r:id="rId2"/>
  </p:sldIdLst>
  <p:sldSz cx="32404050" cy="43205400"/>
  <p:notesSz cx="6858000" cy="10013950"/>
  <p:defaultTextStyle>
    <a:defPPr>
      <a:defRPr lang="pt-BR"/>
    </a:defPPr>
    <a:lvl1pPr algn="just" rtl="0" fontAlgn="base"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just" rtl="0" fontAlgn="base"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just" rtl="0" fontAlgn="base"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just" rtl="0" fontAlgn="base"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just" rtl="0" fontAlgn="base">
      <a:spcBef>
        <a:spcPct val="50000"/>
      </a:spcBef>
      <a:spcAft>
        <a:spcPct val="0"/>
      </a:spcAft>
      <a:defRPr sz="28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4F2"/>
    <a:srgbClr val="006600"/>
    <a:srgbClr val="003300"/>
    <a:srgbClr val="00316C"/>
    <a:srgbClr val="003366"/>
    <a:srgbClr val="1A1A56"/>
    <a:srgbClr val="00339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" d="100"/>
          <a:sy n="15" d="100"/>
        </p:scale>
        <p:origin x="-1908" y="354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03" tIns="46952" rIns="93903" bIns="46952" numCol="1" anchor="t" anchorCtr="0" compatLnSpc="1">
            <a:prstTxWarp prst="textNoShape">
              <a:avLst/>
            </a:prstTxWarp>
          </a:bodyPr>
          <a:lstStyle>
            <a:lvl1pPr algn="l" defTabSz="938200">
              <a:spcBef>
                <a:spcPct val="0"/>
              </a:spcBef>
              <a:defRPr sz="1200" b="0"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03" tIns="46952" rIns="93903" bIns="46952" numCol="1" anchor="t" anchorCtr="0" compatLnSpc="1">
            <a:prstTxWarp prst="textNoShape">
              <a:avLst/>
            </a:prstTxWarp>
          </a:bodyPr>
          <a:lstStyle>
            <a:lvl1pPr algn="r" defTabSz="938200">
              <a:spcBef>
                <a:spcPct val="0"/>
              </a:spcBef>
              <a:defRPr sz="1200" b="0"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3888"/>
            <a:ext cx="29718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03" tIns="46952" rIns="93903" bIns="46952" numCol="1" anchor="b" anchorCtr="0" compatLnSpc="1">
            <a:prstTxWarp prst="textNoShape">
              <a:avLst/>
            </a:prstTxWarp>
          </a:bodyPr>
          <a:lstStyle>
            <a:lvl1pPr algn="l" defTabSz="938200">
              <a:spcBef>
                <a:spcPct val="0"/>
              </a:spcBef>
              <a:defRPr sz="1200" b="0"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513888"/>
            <a:ext cx="29718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03" tIns="46952" rIns="93903" bIns="46952" numCol="1" anchor="b" anchorCtr="0" compatLnSpc="1">
            <a:prstTxWarp prst="textNoShape">
              <a:avLst/>
            </a:prstTxWarp>
          </a:bodyPr>
          <a:lstStyle>
            <a:lvl1pPr algn="r" defTabSz="936625">
              <a:spcBef>
                <a:spcPct val="0"/>
              </a:spcBef>
              <a:defRPr sz="1200" b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EBDAB96-C4EB-4552-92CE-E96025F3576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07817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1" name="Rectangle 19"/>
          <p:cNvSpPr>
            <a:spLocks noGrp="1" noChangeArrowheads="1"/>
          </p:cNvSpPr>
          <p:nvPr>
            <p:ph type="ctrTitle"/>
          </p:nvPr>
        </p:nvSpPr>
        <p:spPr bwMode="auto">
          <a:xfrm>
            <a:off x="9982835" y="640715"/>
            <a:ext cx="21332825" cy="438848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432025" tIns="216013" rIns="432025" bIns="216013" numCol="1" anchor="ctr" anchorCtr="0" compatLnSpc="1">
            <a:prstTxWarp prst="textNoShape">
              <a:avLst/>
            </a:prstTxWarp>
          </a:bodyPr>
          <a:lstStyle>
            <a:lvl1pPr>
              <a:defRPr sz="80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7949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20838" y="10080625"/>
            <a:ext cx="29162375" cy="28514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1A0B41-E4F3-490D-8237-6D1D32B53789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87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93413" y="1730375"/>
            <a:ext cx="7289800" cy="368649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20838" y="1730375"/>
            <a:ext cx="21720175" cy="368649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2618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20838" y="10080625"/>
            <a:ext cx="29162375" cy="28514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1DF5CF-93A6-4A4C-A30C-5CDEBE28FB3A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5570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050" y="27763788"/>
            <a:ext cx="27544713" cy="8580437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050" y="18311813"/>
            <a:ext cx="27544713" cy="94519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7BAD3E-FC4E-48D7-B76A-05AF39B561D9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5325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20838" y="10080625"/>
            <a:ext cx="14504987" cy="285146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78225" y="10080625"/>
            <a:ext cx="14504988" cy="285146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B0B34D-06AA-45C7-9DEE-8CF02C982CC3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1391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838" y="9671050"/>
            <a:ext cx="14316075" cy="40306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838" y="13701713"/>
            <a:ext cx="14316075" cy="2489358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788" y="9671050"/>
            <a:ext cx="14322425" cy="40306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788" y="13701713"/>
            <a:ext cx="14322425" cy="2489358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78DB0B-6EF1-4118-BA86-5A4FB612FE2D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4324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B30CF5-9B6F-435D-A904-5305A046B8D8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7392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763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1720850"/>
            <a:ext cx="10660062" cy="7319963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838" y="1720850"/>
            <a:ext cx="18113375" cy="368744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838" y="9040813"/>
            <a:ext cx="10660062" cy="295544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AFD580-58D9-4979-905C-1A4658802C3B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1478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588" y="30243463"/>
            <a:ext cx="19442112" cy="35702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588" y="3860800"/>
            <a:ext cx="19442112" cy="25922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588" y="33813750"/>
            <a:ext cx="19442112" cy="50704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378DBC-999E-4C74-89CE-C3351391E2B2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953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65238"/>
            <a:ext cx="1026160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25" tIns="216013" rIns="432025" bIns="216013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5600" b="0">
                <a:latin typeface="Arial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1950" y="39365238"/>
            <a:ext cx="756285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25" tIns="216013" rIns="432025" bIns="216013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5600" b="0">
                <a:latin typeface="Arial Black" panose="020B0A04020102020204" pitchFamily="34" charset="0"/>
                <a:cs typeface="Times New Roman" panose="02020603050405020304" pitchFamily="18" charset="0"/>
              </a:defRPr>
            </a:lvl1pPr>
          </a:lstStyle>
          <a:p>
            <a:fld id="{09E26503-948D-405F-A5FF-A7210CFC6310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1230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19250" y="39346188"/>
            <a:ext cx="7562850" cy="299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2025" tIns="216013" rIns="432025" bIns="216013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5600" b="0">
                <a:latin typeface="Arial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4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5" r:id="rId7"/>
    <p:sldLayoutId id="2147483781" r:id="rId8"/>
    <p:sldLayoutId id="2147483782" r:id="rId9"/>
    <p:sldLayoutId id="2147483783" r:id="rId10"/>
    <p:sldLayoutId id="2147483786" r:id="rId11"/>
  </p:sldLayoutIdLst>
  <p:txStyles>
    <p:titleStyle>
      <a:lvl1pPr algn="l" defTabSz="4321175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defTabSz="4321175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 charset="0"/>
        </a:defRPr>
      </a:lvl2pPr>
      <a:lvl3pPr algn="l" defTabSz="4321175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 charset="0"/>
        </a:defRPr>
      </a:lvl3pPr>
      <a:lvl4pPr algn="l" defTabSz="4321175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 charset="0"/>
        </a:defRPr>
      </a:lvl4pPr>
      <a:lvl5pPr algn="l" defTabSz="4321175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 charset="0"/>
        </a:defRPr>
      </a:lvl5pPr>
      <a:lvl6pPr marL="457200" algn="l" defTabSz="4321175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1"/>
          </a:solidFill>
          <a:latin typeface="Arial" charset="0"/>
        </a:defRPr>
      </a:lvl6pPr>
      <a:lvl7pPr marL="914400" algn="l" defTabSz="4321175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1"/>
          </a:solidFill>
          <a:latin typeface="Arial" charset="0"/>
        </a:defRPr>
      </a:lvl7pPr>
      <a:lvl8pPr marL="1371600" algn="l" defTabSz="4321175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1"/>
          </a:solidFill>
          <a:latin typeface="Arial" charset="0"/>
        </a:defRPr>
      </a:lvl8pPr>
      <a:lvl9pPr marL="1828800" algn="l" defTabSz="4321175" rtl="0" eaLnBrk="1" fontAlgn="base" hangingPunct="1">
        <a:spcBef>
          <a:spcPct val="0"/>
        </a:spcBef>
        <a:spcAft>
          <a:spcPct val="0"/>
        </a:spcAft>
        <a:defRPr sz="20900">
          <a:solidFill>
            <a:schemeClr val="tx1"/>
          </a:solidFill>
          <a:latin typeface="Arial" charset="0"/>
        </a:defRPr>
      </a:lvl9pPr>
    </p:titleStyle>
    <p:bodyStyle>
      <a:lvl1pPr marL="1620838" indent="-1620838" algn="l" defTabSz="4321175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150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3511550" indent="-1352550" algn="l" defTabSz="4321175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132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5400675" indent="-1079500" algn="l" defTabSz="4321175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113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7559675" indent="-1079500" algn="l" defTabSz="4321175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94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9720263" indent="-1081088" algn="l" defTabSz="4321175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94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10177463" indent="-1081088" algn="l" defTabSz="4321175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9400">
          <a:solidFill>
            <a:schemeClr val="tx1"/>
          </a:solidFill>
          <a:latin typeface="+mn-lt"/>
        </a:defRPr>
      </a:lvl6pPr>
      <a:lvl7pPr marL="10634663" indent="-1081088" algn="l" defTabSz="4321175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9400">
          <a:solidFill>
            <a:schemeClr val="tx1"/>
          </a:solidFill>
          <a:latin typeface="+mn-lt"/>
        </a:defRPr>
      </a:lvl7pPr>
      <a:lvl8pPr marL="11091863" indent="-1081088" algn="l" defTabSz="4321175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9400">
          <a:solidFill>
            <a:schemeClr val="tx1"/>
          </a:solidFill>
          <a:latin typeface="+mn-lt"/>
        </a:defRPr>
      </a:lvl8pPr>
      <a:lvl9pPr marL="11549063" indent="-1081088" algn="l" defTabSz="4321175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94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9" name="Rectangle 1293"/>
          <p:cNvSpPr>
            <a:spLocks noChangeArrowheads="1"/>
          </p:cNvSpPr>
          <p:nvPr/>
        </p:nvSpPr>
        <p:spPr bwMode="auto">
          <a:xfrm>
            <a:off x="152400" y="8604250"/>
            <a:ext cx="15011400" cy="79216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419976" tIns="419976" rIns="419976" bIns="419976" anchor="ctr"/>
          <a:lstStyle/>
          <a:p>
            <a:pPr algn="l" defTabSz="4321175">
              <a:spcBef>
                <a:spcPct val="0"/>
              </a:spcBef>
              <a:defRPr/>
            </a:pPr>
            <a:r>
              <a:rPr lang="en-US" sz="4000" dirty="0">
                <a:solidFill>
                  <a:srgbClr val="E4E4F2"/>
                </a:solidFill>
                <a:latin typeface="Calibri" panose="020F0502020204030204" pitchFamily="34" charset="0"/>
                <a:ea typeface="+mn-ea"/>
                <a:cs typeface="Times New Roman" pitchFamily="18" charset="0"/>
              </a:rPr>
              <a:t>ABSTRACT / OBJECTIVES</a:t>
            </a:r>
            <a:endParaRPr lang="pt-BR" sz="4000" dirty="0">
              <a:solidFill>
                <a:srgbClr val="E4E4F2"/>
              </a:solidFill>
              <a:latin typeface="Calibri" panose="020F0502020204030204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5889" name="Rectangle 1793"/>
          <p:cNvSpPr>
            <a:spLocks noChangeArrowheads="1"/>
          </p:cNvSpPr>
          <p:nvPr/>
        </p:nvSpPr>
        <p:spPr bwMode="auto">
          <a:xfrm>
            <a:off x="16859250" y="35721925"/>
            <a:ext cx="15011400" cy="792163"/>
          </a:xfrm>
          <a:prstGeom prst="rect">
            <a:avLst/>
          </a:prstGeom>
          <a:solidFill>
            <a:srgbClr val="61665D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419976" tIns="419976" rIns="419976" bIns="419976" anchor="ctr"/>
          <a:lstStyle/>
          <a:p>
            <a:pPr algn="r" defTabSz="4321175">
              <a:spcBef>
                <a:spcPct val="0"/>
              </a:spcBef>
              <a:defRPr/>
            </a:pPr>
            <a:r>
              <a:rPr lang="en-US" sz="4000" dirty="0">
                <a:latin typeface="Calibri" panose="020F0502020204030204" pitchFamily="34" charset="0"/>
                <a:ea typeface="+mn-ea"/>
                <a:cs typeface="Times New Roman" pitchFamily="18" charset="0"/>
              </a:rPr>
              <a:t>ACKNOWLEDGEMENTS</a:t>
            </a:r>
          </a:p>
        </p:txBody>
      </p:sp>
      <p:sp>
        <p:nvSpPr>
          <p:cNvPr id="5890" name="Rectangle 1794"/>
          <p:cNvSpPr>
            <a:spLocks noChangeArrowheads="1"/>
          </p:cNvSpPr>
          <p:nvPr/>
        </p:nvSpPr>
        <p:spPr bwMode="auto">
          <a:xfrm>
            <a:off x="201613" y="16136938"/>
            <a:ext cx="15011400" cy="792162"/>
          </a:xfrm>
          <a:prstGeom prst="rect">
            <a:avLst/>
          </a:prstGeom>
          <a:solidFill>
            <a:srgbClr val="61665D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419976" tIns="419976" rIns="419976" bIns="419976" anchor="ctr"/>
          <a:lstStyle/>
          <a:p>
            <a:pPr algn="l" defTabSz="4321175">
              <a:spcBef>
                <a:spcPct val="0"/>
              </a:spcBef>
              <a:defRPr/>
            </a:pPr>
            <a:r>
              <a:rPr lang="en-US" sz="4000" dirty="0">
                <a:latin typeface="Calibri" panose="020F0502020204030204" pitchFamily="34" charset="0"/>
                <a:ea typeface="+mn-ea"/>
                <a:cs typeface="Times New Roman" pitchFamily="18" charset="0"/>
              </a:rPr>
              <a:t>MATERIAL AND METHODS</a:t>
            </a:r>
            <a:endParaRPr lang="pt-BR" sz="4000" dirty="0">
              <a:latin typeface="Calibri" panose="020F0502020204030204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5897" name="Rectangle 1801"/>
          <p:cNvSpPr>
            <a:spLocks noChangeArrowheads="1"/>
          </p:cNvSpPr>
          <p:nvPr/>
        </p:nvSpPr>
        <p:spPr bwMode="auto">
          <a:xfrm>
            <a:off x="16825913" y="8597900"/>
            <a:ext cx="15011400" cy="792163"/>
          </a:xfrm>
          <a:prstGeom prst="rect">
            <a:avLst/>
          </a:prstGeom>
          <a:solidFill>
            <a:srgbClr val="61665D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419976" tIns="419976" rIns="419976" bIns="419976" anchor="ctr"/>
          <a:lstStyle/>
          <a:p>
            <a:pPr algn="r" defTabSz="4321175">
              <a:spcBef>
                <a:spcPct val="0"/>
              </a:spcBef>
              <a:defRPr/>
            </a:pPr>
            <a:r>
              <a:rPr lang="pt-BR" sz="4000" dirty="0">
                <a:latin typeface="Calibri" panose="020F0502020204030204" pitchFamily="34" charset="0"/>
                <a:ea typeface="+mn-ea"/>
                <a:cs typeface="Times New Roman" pitchFamily="18" charset="0"/>
              </a:rPr>
              <a:t>RESULTS</a:t>
            </a:r>
          </a:p>
        </p:txBody>
      </p:sp>
      <p:sp>
        <p:nvSpPr>
          <p:cNvPr id="5900" name="Rectangle 1804"/>
          <p:cNvSpPr>
            <a:spLocks noChangeArrowheads="1"/>
          </p:cNvSpPr>
          <p:nvPr/>
        </p:nvSpPr>
        <p:spPr bwMode="auto">
          <a:xfrm>
            <a:off x="16930688" y="31919863"/>
            <a:ext cx="15011400" cy="792162"/>
          </a:xfrm>
          <a:prstGeom prst="rect">
            <a:avLst/>
          </a:prstGeom>
          <a:solidFill>
            <a:srgbClr val="61665D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419976" tIns="419976" rIns="419976" bIns="419976" anchor="ctr"/>
          <a:lstStyle/>
          <a:p>
            <a:pPr algn="r" defTabSz="4321175">
              <a:spcBef>
                <a:spcPct val="0"/>
              </a:spcBef>
              <a:defRPr/>
            </a:pPr>
            <a:r>
              <a:rPr lang="en-US" sz="4000" dirty="0">
                <a:latin typeface="Calibri" panose="020F0502020204030204" pitchFamily="34" charset="0"/>
                <a:ea typeface="+mn-ea"/>
                <a:cs typeface="Times New Roman" pitchFamily="18" charset="0"/>
              </a:rPr>
              <a:t>CONCLUSIONS</a:t>
            </a:r>
          </a:p>
        </p:txBody>
      </p:sp>
      <p:sp>
        <p:nvSpPr>
          <p:cNvPr id="11270" name="Text Box 1839"/>
          <p:cNvSpPr txBox="1">
            <a:spLocks noChangeArrowheads="1"/>
          </p:cNvSpPr>
          <p:nvPr/>
        </p:nvSpPr>
        <p:spPr bwMode="auto">
          <a:xfrm>
            <a:off x="0" y="6232525"/>
            <a:ext cx="32096075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79375" rIns="0" bIns="79375" anchor="ctr"/>
          <a:lstStyle>
            <a:lvl1pPr marL="533400" indent="-533400" defTabSz="811213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811213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811213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811213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811213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just" defTabSz="811213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just" defTabSz="811213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just" defTabSz="811213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just" defTabSz="811213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pt-BR" altLang="pt-BR" sz="3600">
                <a:solidFill>
                  <a:schemeClr val="bg1"/>
                </a:solidFill>
              </a:rPr>
              <a:t>LIMA-VERDE, I. B. ; SANTOS, J. C. ; SILVA, M.S. ; FERREIRA, C. S. ; MELO, G.C. ; MATOS, M. H.T. ; ALBUQUERQUE Jr, R.L.C. ; CARDOSO, J.C.</a:t>
            </a:r>
          </a:p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pt-BR" altLang="pt-BR" sz="2400" b="0" i="1">
                <a:solidFill>
                  <a:schemeClr val="bg1"/>
                </a:solidFill>
              </a:rPr>
              <a:t> Universidade Tiradentes; Instituto de Pesquisa e Tecnologia-ITP, Av. Murilo Dantas, 300 , CEP: 49032-490, Aracaju, SE, Brasil, Fone (79) 3218 2115, Fax (79) 3218-2190, </a:t>
            </a:r>
            <a:r>
              <a:rPr lang="pt-BR" altLang="pt-BR" sz="2400" b="0" i="1" u="sng">
                <a:solidFill>
                  <a:schemeClr val="bg1"/>
                </a:solidFill>
              </a:rPr>
              <a:t>isabel_limaverde@yahoo.com.br</a:t>
            </a:r>
            <a:endParaRPr lang="en-US" altLang="pt-BR" sz="2400" b="0" i="1">
              <a:solidFill>
                <a:schemeClr val="bg1"/>
              </a:solidFill>
            </a:endParaRPr>
          </a:p>
          <a:p>
            <a:pPr algn="r">
              <a:lnSpc>
                <a:spcPct val="150000"/>
              </a:lnSpc>
              <a:spcBef>
                <a:spcPct val="0"/>
              </a:spcBef>
            </a:pPr>
            <a:endParaRPr lang="en-US" altLang="pt-BR" sz="2400" b="0" i="1" baseline="30000">
              <a:solidFill>
                <a:schemeClr val="bg1"/>
              </a:solidFill>
            </a:endParaRPr>
          </a:p>
        </p:txBody>
      </p:sp>
      <p:sp>
        <p:nvSpPr>
          <p:cNvPr id="2" name="Rectangle 1794"/>
          <p:cNvSpPr>
            <a:spLocks noChangeArrowheads="1"/>
          </p:cNvSpPr>
          <p:nvPr/>
        </p:nvSpPr>
        <p:spPr bwMode="auto">
          <a:xfrm>
            <a:off x="682625" y="30578425"/>
            <a:ext cx="15011400" cy="792163"/>
          </a:xfrm>
          <a:prstGeom prst="rect">
            <a:avLst/>
          </a:prstGeom>
          <a:solidFill>
            <a:srgbClr val="61665D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419976" tIns="419976" rIns="419976" bIns="419976" anchor="ctr"/>
          <a:lstStyle/>
          <a:p>
            <a:pPr algn="l" defTabSz="4321175">
              <a:spcBef>
                <a:spcPct val="0"/>
              </a:spcBef>
              <a:defRPr/>
            </a:pPr>
            <a:r>
              <a:rPr lang="en-US" sz="4000" dirty="0">
                <a:latin typeface="Calibri" panose="020F0502020204030204" pitchFamily="34" charset="0"/>
                <a:ea typeface="+mn-ea"/>
                <a:cs typeface="Times New Roman" pitchFamily="18" charset="0"/>
              </a:rPr>
              <a:t>RESULTS</a:t>
            </a:r>
            <a:endParaRPr lang="pt-BR" sz="4000" dirty="0">
              <a:latin typeface="Calibri" panose="020F0502020204030204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3" name="Rectangle 1793"/>
          <p:cNvSpPr>
            <a:spLocks noChangeArrowheads="1"/>
          </p:cNvSpPr>
          <p:nvPr/>
        </p:nvSpPr>
        <p:spPr bwMode="auto">
          <a:xfrm>
            <a:off x="16827500" y="37985700"/>
            <a:ext cx="15011400" cy="792163"/>
          </a:xfrm>
          <a:prstGeom prst="rect">
            <a:avLst/>
          </a:prstGeom>
          <a:solidFill>
            <a:srgbClr val="61665D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419976" tIns="419976" rIns="419976" bIns="419976" anchor="ctr"/>
          <a:lstStyle/>
          <a:p>
            <a:pPr algn="r" defTabSz="4321175">
              <a:spcBef>
                <a:spcPct val="0"/>
              </a:spcBef>
              <a:defRPr/>
            </a:pPr>
            <a:r>
              <a:rPr lang="pt-BR" sz="4000" dirty="0">
                <a:latin typeface="Calibri" panose="020F0502020204030204" pitchFamily="34" charset="0"/>
                <a:ea typeface="+mn-ea"/>
                <a:cs typeface="Times New Roman" pitchFamily="18" charset="0"/>
              </a:rPr>
              <a:t>REFERENCES</a:t>
            </a:r>
          </a:p>
        </p:txBody>
      </p:sp>
      <p:sp>
        <p:nvSpPr>
          <p:cNvPr id="11273" name="Rectangle 1150"/>
          <p:cNvSpPr>
            <a:spLocks noChangeArrowheads="1"/>
          </p:cNvSpPr>
          <p:nvPr/>
        </p:nvSpPr>
        <p:spPr bwMode="auto">
          <a:xfrm>
            <a:off x="-198438" y="22537738"/>
            <a:ext cx="32404051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just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just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just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just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pt-BR"/>
          </a:p>
        </p:txBody>
      </p:sp>
      <p:sp>
        <p:nvSpPr>
          <p:cNvPr id="11274" name="CaixaDeTexto 4"/>
          <p:cNvSpPr txBox="1">
            <a:spLocks noChangeArrowheads="1"/>
          </p:cNvSpPr>
          <p:nvPr/>
        </p:nvSpPr>
        <p:spPr bwMode="auto">
          <a:xfrm>
            <a:off x="10226675" y="1169988"/>
            <a:ext cx="21343938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just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just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just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just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r>
              <a:rPr lang="en-US" altLang="pt-BR" sz="8800">
                <a:solidFill>
                  <a:schemeClr val="bg1"/>
                </a:solidFill>
                <a:latin typeface="Calibri" panose="020F0502020204030204" pitchFamily="34" charset="0"/>
              </a:rPr>
              <a:t>ANALYSYS OF OVARIAN FOLICULAR DEGENERATION CAUSED BY CHRONIC INGESTION OF ETHANOL IN WISTAR RATS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it_PEP_modelo_banner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just" defTabSz="1008063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just" defTabSz="1008063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Unit_PEP_modelo_banner</Template>
  <TotalTime>0</TotalTime>
  <Words>114</Words>
  <Application>Microsoft Office PowerPoint</Application>
  <PresentationFormat>Personalizar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Unit_PEP_modelo_banner</vt:lpstr>
      <vt:lpstr>Apresentação do PowerPoint</vt:lpstr>
    </vt:vector>
  </TitlesOfParts>
  <Company>URI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Álvaro  Silva Lima</dc:creator>
  <cp:lastModifiedBy>Luiz Fernando</cp:lastModifiedBy>
  <cp:revision>1</cp:revision>
  <dcterms:created xsi:type="dcterms:W3CDTF">2014-11-10T16:38:31Z</dcterms:created>
  <dcterms:modified xsi:type="dcterms:W3CDTF">2015-02-19T17:32:38Z</dcterms:modified>
</cp:coreProperties>
</file>