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12CCC3-6C75-F875-0C5A-D91B8910C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11B374-7D7B-0925-538D-CB3155641E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DF1285-7673-B733-4E78-38DB32408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C0E7A3C-E87D-DFF3-C929-C838BBC5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5518D1-85E8-2DD5-0C15-3DB3FCE7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969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DFEFD2-A2BB-02F9-ED47-5E61BB72F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304717-00BC-77FF-E143-266763E16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3DE127-189D-1BB0-81D8-90F086493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6F7ED2-D42F-F6D3-A6E3-84F612679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69DB1A-9541-2471-81A3-18A8DD8D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93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630AA8B-EC2B-A373-45DC-BBFDDEE957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AC6638E-9D07-082E-D861-C6D56AD6A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2A9B3C-1675-8D2E-2C6B-CC1FBBEB6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3191D24-1480-8763-616B-E01BA029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8CD1BC0-E2DB-64E0-EBB8-92B45FA4F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268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38C9BD-8A2C-E4E2-98BF-A7D42F3E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BCCC18-34BE-824F-9D03-857B474CB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0D582D-15AB-850A-F73D-A2EFE3F8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BE01CA-4159-D80F-6656-E848E716F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7089FD-CBAE-BCAE-1894-01719340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229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D483F-6D20-33EF-D19C-50A955505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71B642-4DDB-71B7-2059-9DA7434C9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4AA38DD-C620-2AB2-8A90-AF6408885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0284F4-DBDA-4C96-E608-1E1F426EB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D538A8-B7D0-B540-065C-4DB2DC783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25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41A93F-4A41-1256-6DCB-47419A879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BB3BDAC-1399-B7A4-9EE2-E6C9E0F0DE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903C477-B989-2738-4FA3-28042BEA6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5851E3-9D35-C1BE-A995-D276CD66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250B83-B930-01CB-C532-21D5BFEE5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4A17A63-CADF-AA17-4AFF-4E2AF7D20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96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5A1747-0310-1CAD-B9A1-F80E376CC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39BCB03-8B27-9FA4-1720-26DD6854C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D9FE1C-1B71-7089-2B43-DC8A4C029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F7DA454-BCB4-6259-FBD5-D659A0731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3E5FCBA-272B-1C0D-BF89-ECBA0636AB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74215C8-75C9-97C3-E6EB-57EBDAB07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51AC71B-8F9E-1495-1810-5618F93AD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EA134B6-240E-2F55-2F5B-1236E24CD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411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CEC381-754C-2F66-326C-0A7DAC9B3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ED786C-6EC2-2AA1-BB65-F90779C49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0C3754C-B3B8-F925-F0BC-C2E55B38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2BAA603-3EF4-072B-6EF4-10C4D0733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745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C6A585B-2F7F-9093-2526-BCE9050B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D563B1B-4E8D-5C70-B803-DA2555AB5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5078F4-A6CC-66AE-08C9-E9AB611DB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636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F5F7E3-B73F-C462-094D-E5437EEA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D9B9ED5-3045-0E54-F1F2-F7C78E24A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852D066-11D3-6B10-AF0C-1434F26A5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9B8E604-C709-FD4A-6DAD-E3E7828C4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D32E57-AD32-3524-C0C3-193DF90A1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D78FB2-B43B-76CE-33C9-F16F134E8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097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96A7F3-0759-0DB1-EEC1-0B8F1458E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D72F539-233D-C614-33EF-F86901CEDC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564054E-B25C-4E9E-F773-C51627A5C1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15B068A-48E7-5D97-5722-7F566D44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5688E1-4A94-E4D5-37C4-3659B6E08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FC82A7-84D8-AA3B-E210-3B017C4DC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261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4145C91-10D9-F24F-D491-D0ED3C5E1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499F66B-91FE-BC9A-B613-A5EF5BA28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CAC9D2-9937-2BFE-26B7-47A4FAA2F9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57803-586D-4E61-A35B-82EAC785F5C8}" type="datetimeFigureOut">
              <a:rPr lang="pt-BR" smtClean="0"/>
              <a:t>05/04/2023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28E8ADC-A1D2-51CA-B3FA-A33F12B96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668BF4-F585-2D30-309D-9D877930C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36EA2-BA68-495F-905A-F959354C6DC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03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631E4C8-A3B3-0423-C1C3-0276D71A5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917" y="1724247"/>
            <a:ext cx="11262167" cy="1704753"/>
          </a:xfrm>
        </p:spPr>
        <p:txBody>
          <a:bodyPr anchor="ctr">
            <a:normAutofit/>
          </a:bodyPr>
          <a:lstStyle/>
          <a:p>
            <a:endParaRPr lang="pt-BR" sz="540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2A4A6EC9-9D09-E059-3AB6-D553A351C3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61840" y="4391747"/>
            <a:ext cx="6415314" cy="1655762"/>
          </a:xfrm>
        </p:spPr>
        <p:txBody>
          <a:bodyPr anchor="ctr"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9048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7529F4-E66C-04C0-AD65-595845635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15" y="46300"/>
            <a:ext cx="10515600" cy="654206"/>
          </a:xfrm>
        </p:spPr>
        <p:txBody>
          <a:bodyPr>
            <a:normAutofit/>
          </a:bodyPr>
          <a:lstStyle/>
          <a:p>
            <a:r>
              <a:rPr lang="pt-BR" sz="3800" b="1" dirty="0"/>
              <a:t>Título...</a:t>
            </a:r>
          </a:p>
        </p:txBody>
      </p:sp>
    </p:spTree>
    <p:extLst>
      <p:ext uri="{BB962C8B-B14F-4D97-AF65-F5344CB8AC3E}">
        <p14:creationId xmlns:p14="http://schemas.microsoft.com/office/powerpoint/2010/main" val="9190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4DEAAFA5-C515-9A8C-3F65-EF493226B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615" y="46300"/>
            <a:ext cx="10515600" cy="654206"/>
          </a:xfrm>
        </p:spPr>
        <p:txBody>
          <a:bodyPr>
            <a:normAutofit/>
          </a:bodyPr>
          <a:lstStyle/>
          <a:p>
            <a:r>
              <a:rPr lang="pt-BR" sz="3800" b="1" dirty="0"/>
              <a:t>Título...</a:t>
            </a:r>
          </a:p>
        </p:txBody>
      </p:sp>
    </p:spTree>
    <p:extLst>
      <p:ext uri="{BB962C8B-B14F-4D97-AF65-F5344CB8AC3E}">
        <p14:creationId xmlns:p14="http://schemas.microsoft.com/office/powerpoint/2010/main" val="37209784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37B7160A-E02D-4DD2-BC2D-D818F56D2431}" vid="{8282CDCB-BAD8-4066-BE2A-AF87FE18DD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de Apresentação do PBI 2023 (2 opção) (1)</Template>
  <TotalTime>2</TotalTime>
  <Words>4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Título...</vt:lpstr>
      <vt:lpstr>Título...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</dc:creator>
  <cp:lastModifiedBy>Marcelo</cp:lastModifiedBy>
  <cp:revision>1</cp:revision>
  <dcterms:created xsi:type="dcterms:W3CDTF">2023-04-05T18:53:43Z</dcterms:created>
  <dcterms:modified xsi:type="dcterms:W3CDTF">2023-04-05T18:56:05Z</dcterms:modified>
</cp:coreProperties>
</file>