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2" r:id="rId3"/>
    <p:sldId id="263" r:id="rId4"/>
    <p:sldId id="264" r:id="rId5"/>
    <p:sldId id="265" r:id="rId6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39" autoAdjust="0"/>
    <p:restoredTop sz="94660"/>
  </p:normalViewPr>
  <p:slideViewPr>
    <p:cSldViewPr>
      <p:cViewPr varScale="1">
        <p:scale>
          <a:sx n="57" d="100"/>
          <a:sy n="57" d="100"/>
        </p:scale>
        <p:origin x="76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FFD7-E3B4-4E6A-AF4A-CBB6C854DABE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226B0-F99B-48C4-8503-AEB8E46A9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2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226B0-F99B-48C4-8503-AEB8E46A94A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5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686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032" y="3284984"/>
            <a:ext cx="374441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6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558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9681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2903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0419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29A18-F08A-4F10-966E-A1BBE7649EEE}" type="datetimeFigureOut">
              <a:rPr lang="pt-BR"/>
              <a:pPr>
                <a:defRPr/>
              </a:pPr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2AEFC-C472-4E51-BD55-2E1E2644CA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95536" y="-14188"/>
            <a:ext cx="8229600" cy="850900"/>
          </a:xfrm>
        </p:spPr>
        <p:txBody>
          <a:bodyPr/>
          <a:lstStyle/>
          <a:p>
            <a:pPr algn="l" eaLnBrk="1" hangingPunct="1"/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Títulos...</a:t>
            </a:r>
          </a:p>
        </p:txBody>
      </p:sp>
    </p:spTree>
    <p:extLst>
      <p:ext uri="{BB962C8B-B14F-4D97-AF65-F5344CB8AC3E}">
        <p14:creationId xmlns:p14="http://schemas.microsoft.com/office/powerpoint/2010/main" val="101598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95536" y="-14188"/>
            <a:ext cx="8229600" cy="850900"/>
          </a:xfrm>
        </p:spPr>
        <p:txBody>
          <a:bodyPr/>
          <a:lstStyle/>
          <a:p>
            <a:pPr algn="l" eaLnBrk="1" hangingPunct="1"/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Títulos...</a:t>
            </a:r>
          </a:p>
        </p:txBody>
      </p:sp>
    </p:spTree>
    <p:extLst>
      <p:ext uri="{BB962C8B-B14F-4D97-AF65-F5344CB8AC3E}">
        <p14:creationId xmlns:p14="http://schemas.microsoft.com/office/powerpoint/2010/main" val="250030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95536" y="-14188"/>
            <a:ext cx="8229600" cy="850900"/>
          </a:xfrm>
        </p:spPr>
        <p:txBody>
          <a:bodyPr/>
          <a:lstStyle/>
          <a:p>
            <a:pPr algn="l" eaLnBrk="1" hangingPunct="1"/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Títulos...</a:t>
            </a:r>
          </a:p>
        </p:txBody>
      </p:sp>
    </p:spTree>
    <p:extLst>
      <p:ext uri="{BB962C8B-B14F-4D97-AF65-F5344CB8AC3E}">
        <p14:creationId xmlns:p14="http://schemas.microsoft.com/office/powerpoint/2010/main" val="40089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95536" y="-14188"/>
            <a:ext cx="8229600" cy="850900"/>
          </a:xfrm>
        </p:spPr>
        <p:txBody>
          <a:bodyPr/>
          <a:lstStyle/>
          <a:p>
            <a:pPr algn="l" eaLnBrk="1" hangingPunct="1"/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Títulos...</a:t>
            </a:r>
          </a:p>
        </p:txBody>
      </p:sp>
    </p:spTree>
    <p:extLst>
      <p:ext uri="{BB962C8B-B14F-4D97-AF65-F5344CB8AC3E}">
        <p14:creationId xmlns:p14="http://schemas.microsoft.com/office/powerpoint/2010/main" val="3200105067"/>
      </p:ext>
    </p:extLst>
  </p:cSld>
  <p:clrMapOvr>
    <a:masterClrMapping/>
  </p:clrMapOvr>
</p:sld>
</file>

<file path=ppt/theme/theme1.xml><?xml version="1.0" encoding="utf-8"?>
<a:theme xmlns:a="http://schemas.openxmlformats.org/drawingml/2006/main" name="Unit_PBI_Apresentacao_T2014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9</Words>
  <Application>Microsoft Office PowerPoint</Application>
  <PresentationFormat>Apresentação na tela (4:3)</PresentationFormat>
  <Paragraphs>5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Unit_PBI_Apresentacao_T2014</vt:lpstr>
      <vt:lpstr>Apresentação do PowerPoint</vt:lpstr>
      <vt:lpstr>Títulos...</vt:lpstr>
      <vt:lpstr>Títulos...</vt:lpstr>
      <vt:lpstr>Títulos...</vt:lpstr>
      <vt:lpstr>Títulos...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Profª. Drª. Francine Ferreira Padilha Coordenadora  Nadja Coutinho Secretária</dc:title>
  <dc:creator>Francine Ferreira Padilha</dc:creator>
  <cp:lastModifiedBy>IGOR BENTO</cp:lastModifiedBy>
  <cp:revision>16</cp:revision>
  <cp:lastPrinted>2013-09-17T15:09:15Z</cp:lastPrinted>
  <dcterms:created xsi:type="dcterms:W3CDTF">2014-03-10T15:18:27Z</dcterms:created>
  <dcterms:modified xsi:type="dcterms:W3CDTF">2020-03-02T19:35:07Z</dcterms:modified>
</cp:coreProperties>
</file>